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D7549-9C2E-45D2-AABC-200582DB2E5D}" type="datetimeFigureOut">
              <a:rPr lang="en-AU" smtClean="0"/>
              <a:t>18/05/2017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AC79-12B6-4D61-A152-0607A3F3D8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8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D7549-9C2E-45D2-AABC-200582DB2E5D}" type="datetimeFigureOut">
              <a:rPr lang="en-AU" smtClean="0"/>
              <a:t>18/05/2017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8AC79-12B6-4D61-A152-0607A3F3D8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521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5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98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5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16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44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Johnson</dc:creator>
  <cp:lastModifiedBy>Fiona Johnson</cp:lastModifiedBy>
  <cp:revision>1</cp:revision>
  <dcterms:created xsi:type="dcterms:W3CDTF">2017-05-17T23:52:15Z</dcterms:created>
  <dcterms:modified xsi:type="dcterms:W3CDTF">2017-05-17T23:52:15Z</dcterms:modified>
</cp:coreProperties>
</file>